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ndira Hickson" initials="CH" lastIdx="1" clrIdx="0">
    <p:extLst>
      <p:ext uri="{19B8F6BF-5375-455C-9EA6-DF929625EA0E}">
        <p15:presenceInfo xmlns:p15="http://schemas.microsoft.com/office/powerpoint/2012/main" userId="1644f79aac80f65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46" y="91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9FAAC-3F60-4375-86BD-BEEE28EA14B0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696913"/>
            <a:ext cx="45116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9F07D-FB59-4835-BFB0-B15113EAD3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12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272012"/>
            <a:ext cx="7543800" cy="27059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7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6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2" y="413809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9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1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7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937704"/>
            <a:ext cx="8675370" cy="323310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5201393"/>
            <a:ext cx="8675370" cy="170021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1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09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9"/>
            <a:ext cx="4255174" cy="9337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6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905319"/>
            <a:ext cx="4276130" cy="9337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839086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3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6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19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6" y="518160"/>
            <a:ext cx="3244096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6" y="2331720"/>
            <a:ext cx="3244096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4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6" y="518160"/>
            <a:ext cx="3244096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76130" y="1119083"/>
            <a:ext cx="5092065" cy="552344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6" y="2331720"/>
            <a:ext cx="3244096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1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09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4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F24D2-E1AC-494A-801E-93DE1C9A9649}" type="datetimeFigureOut">
              <a:rPr lang="en-US" smtClean="0"/>
              <a:pPr/>
              <a:t>12/22/2016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4"/>
            <a:ext cx="339471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4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E28A9-6C3E-41BC-88EC-1614DAC33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9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cad=rja&amp;uact=8&amp;ved=0CAcQjRw&amp;url=http://blackouttrainer.com/tag/carbs/&amp;ei=XU9RVJnyFLiAsQTQr4L4CQ&amp;bvm=bv.78597519,d.cWc&amp;psig=AFQjCNHcXKB4tU8qFoWo0oAh7nOsiJAbnw&amp;ust=1414701212671247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m/url?sa=i&amp;rct=j&amp;q=&amp;esrc=s&amp;source=images&amp;cd=&amp;cad=rja&amp;uact=8&amp;ved=0CAcQjRw&amp;url=http://www.abcnews4.com/story/20496903/dealership-turns-facebook-likes-into-big-bucks-for-food-banks&amp;ei=3VRRVIaEPa7esASQh4CIBg&amp;bvm=bv.78597519,d.cWc&amp;psig=AFQjCNGtKuqD0nWo3kt9uBywYRC5t3Lb0w&amp;ust=141470256937515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encrypted-tbn2.gstatic.com/images?q=tbn:ANd9GcTDseC8_inGr50cctbnXgeKhjtoSAJ2k0t3R4OOUpmNzkkN1ZA4">
            <a:hlinkClick r:id="rId2"/>
          </p:cNvPr>
          <p:cNvPicPr/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-129209" y="0"/>
            <a:ext cx="10058400" cy="53258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688965" y="-78209"/>
            <a:ext cx="7220769" cy="55092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b="1" spc="300" dirty="0" smtClean="0">
                <a:ln w="38100">
                  <a:solidFill>
                    <a:schemeClr val="tx2"/>
                  </a:solidFill>
                </a:ln>
                <a:solidFill>
                  <a:srgbClr val="FF0000"/>
                </a:solidFill>
              </a:rPr>
              <a:t>COMMUNITY  RESIDENTIAL SHRED EVENT</a:t>
            </a:r>
            <a:r>
              <a:rPr lang="en-US" sz="4400" b="1" spc="300" dirty="0" smtClean="0">
                <a:ln w="38100">
                  <a:solidFill>
                    <a:schemeClr val="tx2"/>
                  </a:solidFill>
                </a:ln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US" sz="3000" b="1" spc="300" dirty="0" smtClean="0">
                <a:ln w="38100">
                  <a:solidFill>
                    <a:schemeClr val="tx2"/>
                  </a:solidFill>
                </a:ln>
                <a:solidFill>
                  <a:schemeClr val="accent1"/>
                </a:solidFill>
              </a:rPr>
              <a:t>THURMONT POLICE DEPARTMENT </a:t>
            </a:r>
          </a:p>
          <a:p>
            <a:pPr algn="ctr"/>
            <a:r>
              <a:rPr lang="en-US" sz="3000" b="1" spc="300" dirty="0" smtClean="0">
                <a:ln w="38100">
                  <a:solidFill>
                    <a:schemeClr val="tx2"/>
                  </a:solidFill>
                </a:ln>
                <a:solidFill>
                  <a:schemeClr val="accent1"/>
                </a:solidFill>
              </a:rPr>
              <a:t>800 EAST MAIN STREET </a:t>
            </a:r>
          </a:p>
          <a:p>
            <a:pPr algn="ctr"/>
            <a:r>
              <a:rPr lang="en-US" sz="3000" b="1" spc="300" dirty="0" smtClean="0">
                <a:ln w="38100">
                  <a:solidFill>
                    <a:schemeClr val="tx2"/>
                  </a:solidFill>
                </a:ln>
                <a:solidFill>
                  <a:schemeClr val="accent1"/>
                </a:solidFill>
              </a:rPr>
              <a:t>THURMONT MD 21788</a:t>
            </a:r>
          </a:p>
          <a:p>
            <a:pPr algn="ctr"/>
            <a:r>
              <a:rPr lang="en-US" sz="2000" spc="300" dirty="0" smtClean="0">
                <a:ln w="38100">
                  <a:solidFill>
                    <a:schemeClr val="tx2"/>
                  </a:solidFill>
                </a:ln>
                <a:solidFill>
                  <a:srgbClr val="FF0000"/>
                </a:solidFill>
              </a:rPr>
              <a:t>April 29, 2017 8am- 12pm</a:t>
            </a:r>
          </a:p>
          <a:p>
            <a:pPr algn="ctr"/>
            <a:r>
              <a:rPr lang="en-US" sz="2000" b="1" spc="300" dirty="0" smtClean="0">
                <a:ln w="38100">
                  <a:solidFill>
                    <a:schemeClr val="tx2"/>
                  </a:solidFill>
                </a:ln>
                <a:solidFill>
                  <a:srgbClr val="FF0000"/>
                </a:solidFill>
              </a:rPr>
              <a:t>Services Provided By:  </a:t>
            </a:r>
          </a:p>
          <a:p>
            <a:pPr algn="ctr"/>
            <a:endParaRPr lang="en-US" sz="3000" b="1" spc="300" dirty="0" smtClean="0">
              <a:ln w="38100">
                <a:solidFill>
                  <a:schemeClr val="tx2"/>
                </a:solidFill>
              </a:ln>
              <a:solidFill>
                <a:schemeClr val="accent1"/>
              </a:solidFill>
            </a:endParaRPr>
          </a:p>
          <a:p>
            <a:pPr algn="ctr"/>
            <a:endParaRPr lang="en-US" sz="3000" b="1" spc="300" dirty="0" smtClean="0">
              <a:ln w="38100">
                <a:solidFill>
                  <a:schemeClr val="tx2"/>
                </a:solidFill>
              </a:ln>
              <a:solidFill>
                <a:schemeClr val="accent1"/>
              </a:solidFill>
            </a:endParaRPr>
          </a:p>
          <a:p>
            <a:pPr algn="ctr"/>
            <a:r>
              <a:rPr lang="en-US" sz="3000" b="1" spc="300" dirty="0" smtClean="0">
                <a:ln w="38100">
                  <a:solidFill>
                    <a:schemeClr val="tx2"/>
                  </a:solidFill>
                </a:ln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6" name="Picture 5" descr="https://encrypted-tbn2.gstatic.com/images?q=tbn:ANd9GcRI1eqm824IhnbkWbE9rnFIGjBxKdoNA0Bs98DF_j0c5gdRwzKV">
            <a:hlinkClick r:id="rId4"/>
          </p:cNvPr>
          <p:cNvPicPr/>
          <p:nvPr/>
        </p:nvPicPr>
        <p:blipFill>
          <a:blip r:embed="rId5" cstate="print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92296"/>
            <a:ext cx="4085662" cy="235057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 bwMode="auto">
          <a:xfrm>
            <a:off x="36780" y="5512076"/>
            <a:ext cx="4048882" cy="22159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3200" b="1" i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BENEFITS: </a:t>
            </a:r>
            <a:r>
              <a:rPr lang="en-US" sz="46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en-US" sz="4600" b="1" dirty="0" smtClean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THURMONT FOOD BANK</a:t>
            </a:r>
            <a:endParaRPr lang="en-US" sz="46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8590" y="5470233"/>
            <a:ext cx="19907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accent5"/>
                </a:solidFill>
              </a:rPr>
              <a:t>*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</a:rPr>
              <a:t>Free when you </a:t>
            </a:r>
            <a:r>
              <a:rPr lang="en-US" sz="2200" b="1" i="1" dirty="0" smtClean="0">
                <a:solidFill>
                  <a:schemeClr val="accent1">
                    <a:lumMod val="50000"/>
                  </a:schemeClr>
                </a:solidFill>
              </a:rPr>
              <a:t>Bring 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</a:rPr>
              <a:t>NON- </a:t>
            </a:r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</a:rPr>
              <a:t>PERISHABLE FOOD 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</a:rPr>
              <a:t>ITEMS WITH EACH </a:t>
            </a:r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</a:rPr>
              <a:t>BOX 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</a:rPr>
              <a:t>/ 5 BOX LIMIT</a:t>
            </a:r>
            <a:endParaRPr lang="en-US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7930" y="5246832"/>
            <a:ext cx="3760470" cy="298543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Sponsored by:</a:t>
            </a:r>
            <a:r>
              <a:rPr lang="en-US" sz="2000" i="1" dirty="0" smtClean="0">
                <a:ln w="1270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/>
            </a:r>
            <a:br>
              <a:rPr lang="en-US" sz="2000" i="1" dirty="0" smtClean="0">
                <a:ln w="12700">
                  <a:solidFill>
                    <a:schemeClr val="tx1"/>
                  </a:solidFill>
                </a:ln>
                <a:solidFill>
                  <a:srgbClr val="002060"/>
                </a:solidFill>
              </a:rPr>
            </a:br>
            <a:r>
              <a:rPr lang="en-US" sz="1600" i="1" dirty="0" smtClean="0">
                <a:ln w="12700">
                  <a:solidFill>
                    <a:schemeClr val="tx1"/>
                  </a:solidFill>
                </a:ln>
                <a:solidFill>
                  <a:schemeClr val="accent1"/>
                </a:solidFill>
              </a:rPr>
              <a:t>THURMONT POLICE DEPARTMENT  &amp;           WOODSBORO BANK</a:t>
            </a:r>
          </a:p>
          <a:p>
            <a:r>
              <a:rPr lang="en-US" sz="1600" i="1" dirty="0" smtClean="0">
                <a:ln w="1270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en-US" sz="1600" b="1" i="1" dirty="0" smtClean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ALL SHRED DOS </a:t>
            </a:r>
            <a:r>
              <a:rPr lang="en-US" sz="1600" i="1" dirty="0" smtClean="0">
                <a:ln w="12700">
                  <a:solidFill>
                    <a:schemeClr val="tx1"/>
                  </a:solidFill>
                </a:ln>
                <a:solidFill>
                  <a:srgbClr val="0070C0"/>
                </a:solidFill>
              </a:rPr>
              <a:t>– office paper, paper clips, staples, rubber bands, folders, hanging folders, labels.</a:t>
            </a:r>
          </a:p>
          <a:p>
            <a:r>
              <a:rPr lang="en-US" sz="1600" b="1" i="1" dirty="0" smtClean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ALL SHRED DON’TS </a:t>
            </a:r>
            <a:r>
              <a:rPr lang="en-US" sz="1600" i="1" dirty="0" smtClean="0">
                <a:ln w="12700"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– newspapers &amp; magazines, binders, heavy plastics, cardboard, heavy metal, heavy carbon, trash, x-rays, floppy disks, CDs, batteries.</a:t>
            </a:r>
            <a:endParaRPr lang="en-US" sz="1600" i="1" dirty="0" smtClean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en-US" sz="2400" i="1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8376" y="3689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sS</a:t>
            </a:r>
            <a:endParaRPr lang="en-US" dirty="0"/>
          </a:p>
        </p:txBody>
      </p:sp>
      <p:pic>
        <p:nvPicPr>
          <p:cNvPr id="1026" name="Picture 2" descr="C:\Users\dwest\AppData\Local\Microsoft\Windows\Temporary Internet Files\Content.Outlook\YQXQYBRR\All-Shred logo green blu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50704" y="4024886"/>
            <a:ext cx="4214442" cy="11434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67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51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Chandira Hickson</dc:creator>
  <cp:lastModifiedBy>Droneburg, P Allen</cp:lastModifiedBy>
  <cp:revision>45</cp:revision>
  <cp:lastPrinted>2016-12-22T17:10:52Z</cp:lastPrinted>
  <dcterms:created xsi:type="dcterms:W3CDTF">2014-10-31T14:40:23Z</dcterms:created>
  <dcterms:modified xsi:type="dcterms:W3CDTF">2016-12-22T17:11:23Z</dcterms:modified>
</cp:coreProperties>
</file>